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>
                <a:latin typeface="MS UI Gothic" panose="020B0600070205080204" pitchFamily="34" charset="-128"/>
                <a:ea typeface="MS UI Gothic" panose="020B0600070205080204" pitchFamily="34" charset="-128"/>
              </a:rPr>
              <a:t>La </a:t>
            </a:r>
            <a:r>
              <a:rPr dirty="0" err="1">
                <a:latin typeface="MS UI Gothic" panose="020B0600070205080204" pitchFamily="34" charset="-128"/>
                <a:ea typeface="MS UI Gothic" panose="020B0600070205080204" pitchFamily="34" charset="-128"/>
              </a:rPr>
              <a:t>Línea</a:t>
            </a:r>
            <a:r>
              <a:rPr dirty="0"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dirty="0" err="1">
                <a:latin typeface="MS UI Gothic" panose="020B0600070205080204" pitchFamily="34" charset="-128"/>
                <a:ea typeface="MS UI Gothic" panose="020B0600070205080204" pitchFamily="34" charset="-128"/>
              </a:rPr>
              <a:t>como</a:t>
            </a:r>
            <a:r>
              <a:rPr dirty="0"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dirty="0" err="1">
                <a:latin typeface="MS UI Gothic" panose="020B0600070205080204" pitchFamily="34" charset="-128"/>
                <a:ea typeface="MS UI Gothic" panose="020B0600070205080204" pitchFamily="34" charset="-128"/>
              </a:rPr>
              <a:t>Expresión</a:t>
            </a:r>
            <a:r>
              <a:rPr dirty="0"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dirty="0" err="1">
                <a:latin typeface="MS UI Gothic" panose="020B0600070205080204" pitchFamily="34" charset="-128"/>
                <a:ea typeface="MS UI Gothic" panose="020B0600070205080204" pitchFamily="34" charset="-128"/>
              </a:rPr>
              <a:t>en</a:t>
            </a:r>
            <a:r>
              <a:rPr dirty="0"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dirty="0" err="1">
                <a:latin typeface="MS UI Gothic" panose="020B0600070205080204" pitchFamily="34" charset="-128"/>
                <a:ea typeface="MS UI Gothic" panose="020B0600070205080204" pitchFamily="34" charset="-128"/>
              </a:rPr>
              <a:t>el</a:t>
            </a:r>
            <a:r>
              <a:rPr dirty="0">
                <a:latin typeface="MS UI Gothic" panose="020B0600070205080204" pitchFamily="34" charset="-128"/>
                <a:ea typeface="MS UI Gothic" panose="020B0600070205080204" pitchFamily="34" charset="-128"/>
              </a:rPr>
              <a:t> Arte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2229729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 err="1"/>
              <a:t>Clase</a:t>
            </a:r>
            <a:r>
              <a:rPr dirty="0"/>
              <a:t> de </a:t>
            </a:r>
            <a:r>
              <a:rPr dirty="0" err="1"/>
              <a:t>Actividades</a:t>
            </a:r>
            <a:r>
              <a:rPr dirty="0"/>
              <a:t> </a:t>
            </a:r>
            <a:r>
              <a:rPr dirty="0" err="1">
                <a:latin typeface="Book Antiqua" panose="02040602050305030304" pitchFamily="18" charset="0"/>
              </a:rPr>
              <a:t>Artísticas</a:t>
            </a:r>
            <a:r>
              <a:rPr dirty="0"/>
              <a:t> y </a:t>
            </a:r>
            <a:r>
              <a:rPr dirty="0" err="1"/>
              <a:t>Culturales</a:t>
            </a:r>
            <a:r>
              <a:rPr dirty="0"/>
              <a:t> – Nivel </a:t>
            </a:r>
            <a:r>
              <a:rPr dirty="0" err="1"/>
              <a:t>Bachillerato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7048C1-CC82-D8F9-B000-35BE71C6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63" y="1348740"/>
            <a:ext cx="5496951" cy="54969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Propósito de la Clase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74" y="14246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dirty="0"/>
          </a:p>
          <a:p>
            <a:r>
              <a:rPr dirty="0" err="1"/>
              <a:t>Analizaremos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tres</a:t>
            </a:r>
            <a:r>
              <a:rPr dirty="0"/>
              <a:t> </a:t>
            </a:r>
            <a:r>
              <a:rPr dirty="0" err="1"/>
              <a:t>enfoques</a:t>
            </a:r>
            <a:r>
              <a:rPr dirty="0"/>
              <a:t> </a:t>
            </a:r>
            <a:r>
              <a:rPr dirty="0" err="1"/>
              <a:t>artísticos</a:t>
            </a:r>
            <a:r>
              <a:rPr dirty="0"/>
              <a:t>:</a:t>
            </a:r>
          </a:p>
          <a:p>
            <a:r>
              <a:rPr dirty="0"/>
              <a:t>- Wassily Kandinsky (</a:t>
            </a:r>
            <a:r>
              <a:rPr dirty="0" err="1"/>
              <a:t>línea</a:t>
            </a:r>
            <a:r>
              <a:rPr dirty="0"/>
              <a:t> abstracta)</a:t>
            </a:r>
          </a:p>
          <a:p>
            <a:r>
              <a:rPr dirty="0"/>
              <a:t>- Egon Schiele (</a:t>
            </a:r>
            <a:r>
              <a:rPr dirty="0" err="1"/>
              <a:t>línea</a:t>
            </a:r>
            <a:r>
              <a:rPr dirty="0"/>
              <a:t> </a:t>
            </a:r>
            <a:r>
              <a:rPr dirty="0" err="1"/>
              <a:t>figurativa</a:t>
            </a:r>
            <a:r>
              <a:rPr dirty="0"/>
              <a:t> </a:t>
            </a:r>
            <a:r>
              <a:rPr dirty="0" err="1"/>
              <a:t>expresiva</a:t>
            </a:r>
            <a:r>
              <a:rPr dirty="0"/>
              <a:t>)</a:t>
            </a:r>
          </a:p>
          <a:p>
            <a:r>
              <a:rPr dirty="0"/>
              <a:t>- </a:t>
            </a:r>
            <a:r>
              <a:rPr dirty="0" err="1"/>
              <a:t>Shodo</a:t>
            </a:r>
            <a:r>
              <a:rPr dirty="0"/>
              <a:t> (</a:t>
            </a:r>
            <a:r>
              <a:rPr dirty="0" err="1"/>
              <a:t>caligrafía</a:t>
            </a:r>
            <a:r>
              <a:rPr dirty="0"/>
              <a:t> </a:t>
            </a:r>
            <a:r>
              <a:rPr dirty="0" err="1"/>
              <a:t>japonesa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¿Qué es la línea en el lenguaje visual?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7547317" cy="18287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dirty="0"/>
              <a:t>La </a:t>
            </a:r>
            <a:r>
              <a:rPr dirty="0" err="1"/>
              <a:t>línea</a:t>
            </a:r>
            <a:r>
              <a:rPr dirty="0"/>
              <a:t> es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marca</a:t>
            </a:r>
            <a:r>
              <a:rPr dirty="0"/>
              <a:t> continua que </a:t>
            </a:r>
            <a:r>
              <a:rPr dirty="0" err="1"/>
              <a:t>conecta</a:t>
            </a:r>
            <a:r>
              <a:rPr dirty="0"/>
              <a:t> dos puntos.</a:t>
            </a:r>
          </a:p>
          <a:p>
            <a:pPr marL="0" indent="0" algn="ctr">
              <a:buNone/>
            </a:pPr>
            <a:endParaRPr dirty="0"/>
          </a:p>
          <a:p>
            <a:pPr algn="ctr"/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tener</a:t>
            </a:r>
            <a:r>
              <a:rPr dirty="0"/>
              <a:t> </a:t>
            </a:r>
            <a:r>
              <a:rPr dirty="0" err="1"/>
              <a:t>dirección</a:t>
            </a:r>
            <a:r>
              <a:rPr dirty="0"/>
              <a:t>, </a:t>
            </a:r>
            <a:r>
              <a:rPr dirty="0" err="1"/>
              <a:t>ritmo</a:t>
            </a:r>
            <a:r>
              <a:rPr dirty="0"/>
              <a:t>, </a:t>
            </a:r>
            <a:r>
              <a:rPr dirty="0" err="1"/>
              <a:t>grosor</a:t>
            </a:r>
            <a:r>
              <a:rPr dirty="0"/>
              <a:t> y </a:t>
            </a:r>
            <a:r>
              <a:rPr dirty="0" err="1"/>
              <a:t>textura</a:t>
            </a:r>
            <a:r>
              <a:rPr dirty="0"/>
              <a:t>.</a:t>
            </a:r>
          </a:p>
          <a:p>
            <a:pPr algn="ctr"/>
            <a:r>
              <a:rPr dirty="0" err="1"/>
              <a:t>Formas</a:t>
            </a:r>
            <a:r>
              <a:rPr dirty="0"/>
              <a:t>: </a:t>
            </a:r>
            <a:r>
              <a:rPr dirty="0" err="1"/>
              <a:t>rectas</a:t>
            </a:r>
            <a:r>
              <a:rPr dirty="0"/>
              <a:t>, curvas, quebradas, </a:t>
            </a:r>
            <a:r>
              <a:rPr dirty="0" err="1"/>
              <a:t>onduladas</a:t>
            </a:r>
            <a:r>
              <a:rPr dirty="0"/>
              <a:t>.</a:t>
            </a:r>
          </a:p>
        </p:txBody>
      </p:sp>
      <p:pic>
        <p:nvPicPr>
          <p:cNvPr id="1026" name="Picture 2" descr="ARTES PLASTICAS VISUALES : EL ARTE DE LA LINEA">
            <a:extLst>
              <a:ext uri="{FF2B5EF4-FFF2-40B4-BE49-F238E27FC236}">
                <a16:creationId xmlns:a16="http://schemas.microsoft.com/office/drawing/2014/main" id="{5590C450-3343-3ABC-AF29-9A57765D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572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C614285-D62F-0E86-877D-2B47523C0CEC}"/>
              </a:ext>
            </a:extLst>
          </p:cNvPr>
          <p:cNvSpPr txBox="1"/>
          <p:nvPr/>
        </p:nvSpPr>
        <p:spPr>
          <a:xfrm>
            <a:off x="4438357" y="3320638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2800" dirty="0"/>
              <a:t>Sentidos visuales:</a:t>
            </a:r>
          </a:p>
          <a:p>
            <a:pPr marL="0" indent="0" algn="ctr">
              <a:buNone/>
            </a:pPr>
            <a:r>
              <a:rPr lang="es-MX" sz="2800" dirty="0"/>
              <a:t>- Horizontal: calma</a:t>
            </a:r>
          </a:p>
          <a:p>
            <a:pPr marL="0" indent="0" algn="ctr">
              <a:buNone/>
            </a:pPr>
            <a:r>
              <a:rPr lang="es-MX" sz="2800" dirty="0"/>
              <a:t>- Vertical: fuerza</a:t>
            </a:r>
          </a:p>
          <a:p>
            <a:pPr marL="0" indent="0" algn="ctr">
              <a:buNone/>
            </a:pPr>
            <a:r>
              <a:rPr lang="es-MX" sz="2800" dirty="0"/>
              <a:t>- Diagonal: tensión y dinamismo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Wassily Kandinsky – Línea abstracta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672" y="2074557"/>
            <a:ext cx="3305908" cy="4171497"/>
          </a:xfrm>
        </p:spPr>
        <p:txBody>
          <a:bodyPr>
            <a:normAutofit/>
          </a:bodyPr>
          <a:lstStyle/>
          <a:p>
            <a:r>
              <a:rPr sz="2000" dirty="0"/>
              <a:t>Kandinsky </a:t>
            </a:r>
            <a:r>
              <a:rPr sz="2000" dirty="0" err="1"/>
              <a:t>veía</a:t>
            </a:r>
            <a:r>
              <a:rPr sz="2000" dirty="0"/>
              <a:t> la </a:t>
            </a:r>
            <a:r>
              <a:rPr sz="2000" dirty="0" err="1"/>
              <a:t>línea</a:t>
            </a:r>
            <a:r>
              <a:rPr sz="2000" dirty="0"/>
              <a:t> </a:t>
            </a:r>
            <a:r>
              <a:rPr sz="2000" dirty="0" err="1"/>
              <a:t>como</a:t>
            </a:r>
            <a:r>
              <a:rPr sz="2000" dirty="0"/>
              <a:t> </a:t>
            </a:r>
            <a:r>
              <a:rPr sz="2000" dirty="0" err="1"/>
              <a:t>una</a:t>
            </a:r>
            <a:r>
              <a:rPr sz="2000" dirty="0"/>
              <a:t> forma de </a:t>
            </a:r>
            <a:r>
              <a:rPr sz="2000" dirty="0" err="1"/>
              <a:t>expresar</a:t>
            </a:r>
            <a:r>
              <a:rPr sz="2000" dirty="0"/>
              <a:t> </a:t>
            </a:r>
            <a:r>
              <a:rPr sz="2000" dirty="0" err="1"/>
              <a:t>emociones</a:t>
            </a:r>
            <a:r>
              <a:rPr sz="2000" dirty="0"/>
              <a:t> </a:t>
            </a:r>
            <a:r>
              <a:rPr sz="2000" dirty="0" err="1"/>
              <a:t>internas</a:t>
            </a:r>
            <a:r>
              <a:rPr sz="2000" dirty="0"/>
              <a:t>.</a:t>
            </a:r>
          </a:p>
          <a:p>
            <a:r>
              <a:rPr sz="2000" dirty="0"/>
              <a:t>Su </a:t>
            </a:r>
            <a:r>
              <a:rPr sz="2000" dirty="0" err="1"/>
              <a:t>arte</a:t>
            </a:r>
            <a:r>
              <a:rPr sz="2000" dirty="0"/>
              <a:t> </a:t>
            </a:r>
            <a:r>
              <a:rPr sz="2000" dirty="0" err="1"/>
              <a:t>está</a:t>
            </a:r>
            <a:r>
              <a:rPr sz="2000" dirty="0"/>
              <a:t> </a:t>
            </a:r>
            <a:r>
              <a:rPr sz="2000" dirty="0" err="1"/>
              <a:t>influenciado</a:t>
            </a:r>
            <a:r>
              <a:rPr sz="2000" dirty="0"/>
              <a:t> </a:t>
            </a:r>
            <a:r>
              <a:rPr sz="2000" dirty="0" err="1"/>
              <a:t>por</a:t>
            </a:r>
            <a:r>
              <a:rPr sz="2000" dirty="0"/>
              <a:t> la </a:t>
            </a:r>
            <a:r>
              <a:rPr sz="2000" dirty="0" err="1"/>
              <a:t>música</a:t>
            </a:r>
            <a:r>
              <a:rPr sz="2000" dirty="0"/>
              <a:t>, </a:t>
            </a:r>
            <a:r>
              <a:rPr sz="2000" dirty="0" err="1"/>
              <a:t>el</a:t>
            </a:r>
            <a:r>
              <a:rPr sz="2000" dirty="0"/>
              <a:t> color y </a:t>
            </a:r>
            <a:r>
              <a:rPr sz="2000" dirty="0" err="1"/>
              <a:t>el</a:t>
            </a:r>
            <a:r>
              <a:rPr sz="2000" dirty="0"/>
              <a:t> </a:t>
            </a:r>
            <a:r>
              <a:rPr sz="2000" dirty="0" err="1"/>
              <a:t>ritmo</a:t>
            </a:r>
            <a:r>
              <a:rPr sz="2000" dirty="0"/>
              <a:t>.</a:t>
            </a:r>
          </a:p>
          <a:p>
            <a:r>
              <a:rPr sz="2000" dirty="0" err="1"/>
              <a:t>Usaba</a:t>
            </a:r>
            <a:r>
              <a:rPr sz="2000" dirty="0"/>
              <a:t> </a:t>
            </a:r>
            <a:r>
              <a:rPr sz="2000" dirty="0" err="1"/>
              <a:t>líneas</a:t>
            </a:r>
            <a:r>
              <a:rPr sz="2000" dirty="0"/>
              <a:t> y </a:t>
            </a:r>
            <a:r>
              <a:rPr sz="2000" dirty="0" err="1"/>
              <a:t>formas</a:t>
            </a:r>
            <a:r>
              <a:rPr sz="2000" dirty="0"/>
              <a:t> </a:t>
            </a:r>
            <a:r>
              <a:rPr sz="2000" dirty="0" err="1"/>
              <a:t>abstractas</a:t>
            </a:r>
            <a:r>
              <a:rPr sz="2000" dirty="0"/>
              <a:t> para </a:t>
            </a:r>
            <a:r>
              <a:rPr sz="2000" dirty="0" err="1"/>
              <a:t>representar</a:t>
            </a:r>
            <a:r>
              <a:rPr sz="2000" dirty="0"/>
              <a:t> </a:t>
            </a:r>
            <a:r>
              <a:rPr sz="2000" dirty="0" err="1"/>
              <a:t>estados</a:t>
            </a:r>
            <a:r>
              <a:rPr sz="2000" dirty="0"/>
              <a:t> del alma.</a:t>
            </a:r>
          </a:p>
        </p:txBody>
      </p:sp>
      <p:pic>
        <p:nvPicPr>
          <p:cNvPr id="2050" name="Picture 2" descr="Composición 8 | Guggenheim Bilbao Museoa">
            <a:extLst>
              <a:ext uri="{FF2B5EF4-FFF2-40B4-BE49-F238E27FC236}">
                <a16:creationId xmlns:a16="http://schemas.microsoft.com/office/drawing/2014/main" id="{C15AB2BE-1901-BE61-0A5C-2995045B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4" y="2032355"/>
            <a:ext cx="5160740" cy="35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Egon Schiele – Línea figurativa expresiva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1654" y="1600200"/>
            <a:ext cx="3355145" cy="4525963"/>
          </a:xfrm>
        </p:spPr>
        <p:txBody>
          <a:bodyPr>
            <a:normAutofit fontScale="77500" lnSpcReduction="20000"/>
          </a:bodyPr>
          <a:lstStyle/>
          <a:p>
            <a:r>
              <a:rPr dirty="0"/>
              <a:t>Schiele </a:t>
            </a:r>
            <a:r>
              <a:rPr dirty="0" err="1"/>
              <a:t>usaba</a:t>
            </a:r>
            <a:r>
              <a:rPr dirty="0"/>
              <a:t> </a:t>
            </a:r>
            <a:r>
              <a:rPr dirty="0" err="1"/>
              <a:t>líneas</a:t>
            </a:r>
            <a:r>
              <a:rPr dirty="0"/>
              <a:t> </a:t>
            </a:r>
            <a:r>
              <a:rPr dirty="0" err="1"/>
              <a:t>intensas</a:t>
            </a:r>
            <a:r>
              <a:rPr dirty="0"/>
              <a:t>, </a:t>
            </a:r>
            <a:r>
              <a:rPr dirty="0" err="1"/>
              <a:t>cargadas</a:t>
            </a:r>
            <a:r>
              <a:rPr dirty="0"/>
              <a:t> de </a:t>
            </a:r>
            <a:r>
              <a:rPr dirty="0" err="1"/>
              <a:t>emoción</a:t>
            </a:r>
            <a:r>
              <a:rPr dirty="0"/>
              <a:t>, </a:t>
            </a:r>
            <a:r>
              <a:rPr dirty="0" err="1"/>
              <a:t>tensión</a:t>
            </a:r>
            <a:r>
              <a:rPr dirty="0"/>
              <a:t> y </a:t>
            </a:r>
            <a:r>
              <a:rPr dirty="0" err="1"/>
              <a:t>vulnerabilidad</a:t>
            </a:r>
            <a:r>
              <a:rPr dirty="0"/>
              <a:t>.</a:t>
            </a:r>
          </a:p>
          <a:p>
            <a:r>
              <a:rPr dirty="0"/>
              <a:t>Sus </a:t>
            </a:r>
            <a:r>
              <a:rPr dirty="0" err="1"/>
              <a:t>figuras</a:t>
            </a:r>
            <a:r>
              <a:rPr dirty="0"/>
              <a:t> </a:t>
            </a:r>
            <a:r>
              <a:rPr dirty="0" err="1"/>
              <a:t>humanas</a:t>
            </a:r>
            <a:r>
              <a:rPr dirty="0"/>
              <a:t> son </a:t>
            </a:r>
            <a:r>
              <a:rPr dirty="0" err="1"/>
              <a:t>contorsionadas</a:t>
            </a:r>
            <a:r>
              <a:rPr dirty="0"/>
              <a:t> y </a:t>
            </a:r>
            <a:r>
              <a:rPr dirty="0" err="1"/>
              <a:t>expresan</a:t>
            </a:r>
            <a:r>
              <a:rPr dirty="0"/>
              <a:t> </a:t>
            </a:r>
            <a:r>
              <a:rPr dirty="0" err="1"/>
              <a:t>estados</a:t>
            </a:r>
            <a:r>
              <a:rPr dirty="0"/>
              <a:t> </a:t>
            </a:r>
            <a:r>
              <a:rPr dirty="0" err="1"/>
              <a:t>psicológicos</a:t>
            </a:r>
            <a:r>
              <a:rPr dirty="0"/>
              <a:t> </a:t>
            </a:r>
            <a:r>
              <a:rPr dirty="0" err="1"/>
              <a:t>intensos</a:t>
            </a:r>
            <a:r>
              <a:rPr dirty="0"/>
              <a:t>.</a:t>
            </a:r>
          </a:p>
          <a:p>
            <a:r>
              <a:rPr dirty="0"/>
              <a:t>La </a:t>
            </a:r>
            <a:r>
              <a:rPr dirty="0" err="1"/>
              <a:t>línea</a:t>
            </a:r>
            <a:r>
              <a:rPr dirty="0"/>
              <a:t> no </a:t>
            </a:r>
            <a:r>
              <a:rPr dirty="0" err="1"/>
              <a:t>busca</a:t>
            </a:r>
            <a:r>
              <a:rPr dirty="0"/>
              <a:t> </a:t>
            </a:r>
            <a:r>
              <a:rPr dirty="0" err="1"/>
              <a:t>perfección</a:t>
            </a:r>
            <a:r>
              <a:rPr dirty="0"/>
              <a:t>, </a:t>
            </a:r>
            <a:r>
              <a:rPr dirty="0" err="1"/>
              <a:t>sino</a:t>
            </a:r>
            <a:r>
              <a:rPr dirty="0"/>
              <a:t> </a:t>
            </a:r>
            <a:r>
              <a:rPr dirty="0" err="1"/>
              <a:t>sinceridad</a:t>
            </a:r>
            <a:r>
              <a:rPr dirty="0"/>
              <a:t> </a:t>
            </a:r>
            <a:r>
              <a:rPr dirty="0" err="1"/>
              <a:t>expresiva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lang="es-MX" dirty="0"/>
              <a:t>Imagen</a:t>
            </a:r>
            <a:r>
              <a:rPr dirty="0"/>
              <a:t>'</a:t>
            </a:r>
            <a:r>
              <a:rPr dirty="0" err="1"/>
              <a:t>Retrato</a:t>
            </a:r>
            <a:r>
              <a:rPr dirty="0"/>
              <a:t> de Wally </a:t>
            </a:r>
            <a:r>
              <a:rPr dirty="0" err="1"/>
              <a:t>Neuzil</a:t>
            </a:r>
            <a:r>
              <a:rPr dirty="0"/>
              <a:t>'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F51FF8-64F8-C25A-A39D-DF9F35DB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" y="1698673"/>
            <a:ext cx="4519899" cy="36611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Shodo – Caligrafía japonesa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0" y="1740877"/>
            <a:ext cx="8560190" cy="1688123"/>
          </a:xfrm>
        </p:spPr>
        <p:txBody>
          <a:bodyPr>
            <a:normAutofit fontScale="77500" lnSpcReduction="20000"/>
          </a:bodyPr>
          <a:lstStyle/>
          <a:p>
            <a:r>
              <a:rPr dirty="0" err="1"/>
              <a:t>Shodo</a:t>
            </a:r>
            <a:r>
              <a:rPr dirty="0"/>
              <a:t> es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arte</a:t>
            </a:r>
            <a:r>
              <a:rPr dirty="0"/>
              <a:t> </a:t>
            </a:r>
            <a:r>
              <a:rPr dirty="0" err="1"/>
              <a:t>tradicional</a:t>
            </a:r>
            <a:r>
              <a:rPr dirty="0"/>
              <a:t> de </a:t>
            </a:r>
            <a:r>
              <a:rPr dirty="0" err="1"/>
              <a:t>escribir</a:t>
            </a:r>
            <a:r>
              <a:rPr dirty="0"/>
              <a:t> con </a:t>
            </a:r>
            <a:r>
              <a:rPr dirty="0" err="1"/>
              <a:t>pincel</a:t>
            </a:r>
            <a:r>
              <a:rPr dirty="0"/>
              <a:t>.</a:t>
            </a:r>
          </a:p>
          <a:p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trazo</a:t>
            </a:r>
            <a:r>
              <a:rPr dirty="0"/>
              <a:t> </a:t>
            </a:r>
            <a:r>
              <a:rPr dirty="0" err="1"/>
              <a:t>expresa</a:t>
            </a:r>
            <a:r>
              <a:rPr dirty="0"/>
              <a:t> </a:t>
            </a:r>
            <a:r>
              <a:rPr dirty="0" err="1"/>
              <a:t>energía</a:t>
            </a:r>
            <a:r>
              <a:rPr dirty="0"/>
              <a:t>, </a:t>
            </a:r>
            <a:r>
              <a:rPr dirty="0" err="1"/>
              <a:t>disciplina</a:t>
            </a:r>
            <a:r>
              <a:rPr dirty="0"/>
              <a:t> y </a:t>
            </a:r>
            <a:r>
              <a:rPr dirty="0" err="1"/>
              <a:t>fluidez</a:t>
            </a:r>
            <a:r>
              <a:rPr dirty="0"/>
              <a:t> interior (Ki).</a:t>
            </a:r>
          </a:p>
          <a:p>
            <a:r>
              <a:rPr dirty="0"/>
              <a:t>El </a:t>
            </a:r>
            <a:r>
              <a:rPr dirty="0" err="1"/>
              <a:t>trazo</a:t>
            </a:r>
            <a:r>
              <a:rPr dirty="0"/>
              <a:t> es </a:t>
            </a:r>
            <a:r>
              <a:rPr dirty="0" err="1"/>
              <a:t>meditativo</a:t>
            </a:r>
            <a:r>
              <a:rPr dirty="0"/>
              <a:t>: </a:t>
            </a:r>
            <a:r>
              <a:rPr dirty="0" err="1"/>
              <a:t>representa</a:t>
            </a:r>
            <a:r>
              <a:rPr dirty="0"/>
              <a:t> la </a:t>
            </a:r>
            <a:r>
              <a:rPr dirty="0" err="1"/>
              <a:t>unidad</a:t>
            </a:r>
            <a:r>
              <a:rPr dirty="0"/>
              <a:t> entre </a:t>
            </a:r>
            <a:r>
              <a:rPr dirty="0" err="1"/>
              <a:t>cuerpo</a:t>
            </a:r>
            <a:r>
              <a:rPr dirty="0"/>
              <a:t>, </a:t>
            </a:r>
            <a:r>
              <a:rPr dirty="0" err="1"/>
              <a:t>mente</a:t>
            </a:r>
            <a:r>
              <a:rPr dirty="0"/>
              <a:t> y </a:t>
            </a:r>
            <a:r>
              <a:rPr dirty="0" err="1"/>
              <a:t>arte</a:t>
            </a:r>
            <a:r>
              <a:rPr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8E424F-39FE-0F0B-7880-37917D891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52" y="3617917"/>
            <a:ext cx="5690382" cy="30831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Actividad 1 – Dibujo automático (Kandinsky)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t>Objetivo: Liberar la línea como expresión espontánea.</a:t>
            </a:r>
          </a:p>
          <a:p>
            <a:endParaRPr/>
          </a:p>
          <a:p>
            <a:r>
              <a:t>- Escoge una canción instrumental.</a:t>
            </a:r>
          </a:p>
          <a:p>
            <a:r>
              <a:t>- Dibuja al ritmo de la música sin levantar el lápiz.</a:t>
            </a:r>
          </a:p>
          <a:p>
            <a:r>
              <a:t>- No pienses en el resultado. Deja fluir la mano.</a:t>
            </a:r>
          </a:p>
          <a:p>
            <a:endParaRPr/>
          </a:p>
          <a:p>
            <a:r>
              <a:t>Imagen sugerida: Estudiante dibujando libremente con música.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Reflexión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- ¿</a:t>
            </a:r>
            <a:r>
              <a:rPr dirty="0" err="1"/>
              <a:t>Cómo</a:t>
            </a:r>
            <a:r>
              <a:rPr dirty="0"/>
              <a:t> cambia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significado</a:t>
            </a:r>
            <a:r>
              <a:rPr dirty="0"/>
              <a:t> de la </a:t>
            </a:r>
            <a:r>
              <a:rPr dirty="0" err="1"/>
              <a:t>línea</a:t>
            </a:r>
            <a:r>
              <a:rPr dirty="0"/>
              <a:t> </a:t>
            </a:r>
            <a:r>
              <a:rPr dirty="0" err="1"/>
              <a:t>según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artista</a:t>
            </a:r>
            <a:r>
              <a:rPr dirty="0"/>
              <a:t>?</a:t>
            </a:r>
          </a:p>
          <a:p>
            <a:r>
              <a:rPr dirty="0"/>
              <a:t>- ¿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sentiste</a:t>
            </a:r>
            <a:r>
              <a:rPr dirty="0"/>
              <a:t> libre o </a:t>
            </a:r>
            <a:r>
              <a:rPr dirty="0" err="1"/>
              <a:t>limitado</a:t>
            </a:r>
            <a:r>
              <a:rPr dirty="0"/>
              <a:t> </a:t>
            </a:r>
            <a:r>
              <a:rPr dirty="0" err="1"/>
              <a:t>usando</a:t>
            </a:r>
            <a:r>
              <a:rPr dirty="0"/>
              <a:t> solo </a:t>
            </a:r>
            <a:r>
              <a:rPr dirty="0" err="1"/>
              <a:t>líneas</a:t>
            </a:r>
            <a:r>
              <a:rPr dirty="0"/>
              <a:t>?</a:t>
            </a:r>
          </a:p>
          <a:p>
            <a:r>
              <a:rPr dirty="0"/>
              <a:t>- ¿</a:t>
            </a:r>
            <a:r>
              <a:rPr dirty="0" err="1"/>
              <a:t>Qué</a:t>
            </a:r>
            <a:r>
              <a:rPr dirty="0"/>
              <a:t> </a:t>
            </a:r>
            <a:r>
              <a:rPr dirty="0" err="1"/>
              <a:t>tipo</a:t>
            </a:r>
            <a:r>
              <a:rPr dirty="0"/>
              <a:t> de </a:t>
            </a:r>
            <a:r>
              <a:rPr dirty="0" err="1"/>
              <a:t>trazo</a:t>
            </a:r>
            <a:r>
              <a:rPr dirty="0"/>
              <a:t> </a:t>
            </a:r>
            <a:r>
              <a:rPr dirty="0" err="1"/>
              <a:t>refleja</a:t>
            </a:r>
            <a:r>
              <a:rPr dirty="0"/>
              <a:t> </a:t>
            </a:r>
            <a:r>
              <a:rPr dirty="0" err="1"/>
              <a:t>mejor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estado</a:t>
            </a:r>
            <a:r>
              <a:rPr dirty="0"/>
              <a:t> </a:t>
            </a:r>
            <a:r>
              <a:rPr dirty="0" err="1"/>
              <a:t>emocional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330</Words>
  <Application>Microsoft Office PowerPoint</Application>
  <PresentationFormat>Presentación en pantalla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MS UI Gothic</vt:lpstr>
      <vt:lpstr>Arial</vt:lpstr>
      <vt:lpstr>Book Antiqua</vt:lpstr>
      <vt:lpstr>Calibri</vt:lpstr>
      <vt:lpstr>Office Theme</vt:lpstr>
      <vt:lpstr>La Línea como Expresión en el Arte</vt:lpstr>
      <vt:lpstr>Propósito de la Clase</vt:lpstr>
      <vt:lpstr>¿Qué es la línea en el lenguaje visual?</vt:lpstr>
      <vt:lpstr>Wassily Kandinsky – Línea abstracta</vt:lpstr>
      <vt:lpstr>Egon Schiele – Línea figurativa expresiva</vt:lpstr>
      <vt:lpstr>Shodo – Caligrafía japonesa</vt:lpstr>
      <vt:lpstr>Actividad 1 – Dibujo automático (Kandinsky)</vt:lpstr>
      <vt:lpstr>Reflexión Final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melissa aguilera</cp:lastModifiedBy>
  <cp:revision>2</cp:revision>
  <dcterms:created xsi:type="dcterms:W3CDTF">2013-01-27T09:14:16Z</dcterms:created>
  <dcterms:modified xsi:type="dcterms:W3CDTF">2025-07-09T23:43:16Z</dcterms:modified>
  <cp:category/>
</cp:coreProperties>
</file>