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81892fe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81892fe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881892fe0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881892fe0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881892fe0a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881892fe0a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Hardware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alumno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Componentes internos</a:t>
            </a:r>
            <a:endParaRPr/>
          </a:p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Dispositivos periféricos</a:t>
            </a:r>
            <a:endParaRPr/>
          </a:p>
        </p:txBody>
      </p:sp>
      <p:sp>
        <p:nvSpPr>
          <p:cNvPr id="68" name="Google Shape;68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419"/>
              <a:t>¿Cuál es la relación entre hardware y software?</a:t>
            </a:r>
            <a:endParaRPr/>
          </a:p>
        </p:txBody>
      </p:sp>
      <p:sp>
        <p:nvSpPr>
          <p:cNvPr id="75" name="Google Shape;75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