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10e685de3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10e685de3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10e685de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10e685de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10e685de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10e685de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10e685de3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10e685de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10e685de3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10e685de3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10e685de3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10e685de3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Privacidad de la información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Alumno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¿Qué es la huella digital?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¿Qué es la identidad digital?</a:t>
            </a:r>
            <a:endParaRPr/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265500" y="269625"/>
            <a:ext cx="40452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480"/>
              <a:t>¿Cómo o para qué es usada nuestra representación digital?</a:t>
            </a:r>
            <a:endParaRPr sz="3480"/>
          </a:p>
        </p:txBody>
      </p:sp>
      <p:sp>
        <p:nvSpPr>
          <p:cNvPr id="73" name="Google Shape;73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¿Cómo podemos proteger nuestra seguridad y privacidad?</a:t>
            </a:r>
            <a:endParaRPr/>
          </a:p>
        </p:txBody>
      </p:sp>
      <p:sp>
        <p:nvSpPr>
          <p:cNvPr id="79" name="Google Shape;79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¿Qué es la autenticación</a:t>
            </a:r>
            <a:endParaRPr/>
          </a:p>
        </p:txBody>
      </p:sp>
      <p:sp>
        <p:nvSpPr>
          <p:cNvPr id="85" name="Google Shape;85;p1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¿Qué es la validación?</a:t>
            </a:r>
            <a:endParaRPr/>
          </a:p>
        </p:txBody>
      </p:sp>
      <p:sp>
        <p:nvSpPr>
          <p:cNvPr id="91" name="Google Shape;91;p1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