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81882d8a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81882d8a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881882d8a9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881882d8a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881882d8a9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881882d8a9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Software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alumno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Sistema operativo</a:t>
            </a:r>
            <a:endParaRPr/>
          </a:p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-419"/>
              <a:t>Ejemplos (incluye 4 imágenes)</a:t>
            </a:r>
            <a:endParaRPr/>
          </a:p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Definición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Software de utilería</a:t>
            </a:r>
            <a:endParaRPr/>
          </a:p>
        </p:txBody>
      </p:sp>
      <p:sp>
        <p:nvSpPr>
          <p:cNvPr id="68" name="Google Shape;68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-419"/>
              <a:t>Ejemplos (incluye 4 imágenes)</a:t>
            </a:r>
            <a:endParaRPr/>
          </a:p>
        </p:txBody>
      </p:sp>
      <p:sp>
        <p:nvSpPr>
          <p:cNvPr id="69" name="Google Shape;69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Definición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Software de aplicación</a:t>
            </a:r>
            <a:endParaRPr/>
          </a:p>
        </p:txBody>
      </p:sp>
      <p:sp>
        <p:nvSpPr>
          <p:cNvPr id="75" name="Google Shape;75;p1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-419"/>
              <a:t>Ejemplos (incluye 4 imágenes)</a:t>
            </a:r>
            <a:endParaRPr/>
          </a:p>
        </p:txBody>
      </p:sp>
      <p:sp>
        <p:nvSpPr>
          <p:cNvPr id="76" name="Google Shape;76;p1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Definición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